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ba Rivera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/>
    <p:restoredTop sz="93674"/>
  </p:normalViewPr>
  <p:slideViewPr>
    <p:cSldViewPr snapToGrid="0" snapToObjects="1">
      <p:cViewPr varScale="1">
        <p:scale>
          <a:sx n="146" d="100"/>
          <a:sy n="14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8-30T01:12:49.119" idx="1">
    <p:pos x="564" y="44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8729" y="6400416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uchas veces nos tocará darnos cuenta de que existen situaciones difíciles en nuestros vecinos o familiares o quienes nos rodean. Es importante pedir sabiduría divina para tener la visión para discernir la necesidad de ellos para intervenir mostrando a Cristo (no a nosotros mismos), darles la verdadera solución y no nuestras soluciones. La mujer de Abel- bet-maaca tuvo que hacer frente al desafío, no lo hizo sola. Presento al pueblo (la iglesia) la situación y juntos resolvieron. Hoy nosotros debemos aprender a tener la actitud correcta ante los retos de la vida y de la tarea de cumplir nuestro propósito. Tomemos lecciones del accionar de ella:"/>
          <p:cNvSpPr txBox="1"/>
          <p:nvPr/>
        </p:nvSpPr>
        <p:spPr>
          <a:xfrm rot="21585101">
            <a:off x="2055004" y="743958"/>
            <a:ext cx="7901361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Muchas veces nos tocará darnos cuenta de que existen situaciones difíciles en nuestros vecinos o familiares o quienes nos rodean. Es importante pedir sabiduría divina para tener la visión para discernir la necesidad de ellos para intervenir mostrando a Cristo (no a nosotros mismos), darles la verdadera solución y no nuestras soluciones. La mujer de Abel- bet-maaca tuvo que hacer frente al desafío, no lo hizo sola. Presento al pueblo (la iglesia) la situación y juntos resolvieron. Hoy nosotros debemos aprender a tener la actitud correcta ante los retos de la vida y de la tarea de cumplir nuestro propósito. Tomemos lecciones del accionar de ella: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. Definir bien cuál es la situación. Es importante saber bien nuestro por qué. Esta mujer se dio cuenta que había una amenaza y le hizo frente con sabiduría ya que supo el por qué. ¿Quiénes a mi alrededor necesitan de Jesús?…"/>
          <p:cNvSpPr txBox="1"/>
          <p:nvPr/>
        </p:nvSpPr>
        <p:spPr>
          <a:xfrm>
            <a:off x="2090978" y="245492"/>
            <a:ext cx="8010047" cy="580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r>
              <a:rPr sz="2800"/>
              <a:t>1.</a:t>
            </a:r>
            <a:r>
              <a:rPr sz="2500"/>
              <a:t> </a:t>
            </a:r>
            <a:r>
              <a:rPr sz="2500" b="1" u="sng">
                <a:solidFill>
                  <a:srgbClr val="B92D5D"/>
                </a:solidFill>
              </a:rPr>
              <a:t>Definir bien cuál es la situación.</a:t>
            </a:r>
            <a:r>
              <a:rPr sz="2500"/>
              <a:t> Es importante saber bien nuestro por qué. Esta mujer se dio cuenta que había una amenaza y le hizo frente con sabiduría ya que supo el por qué. ¿Quiénes a mi alrededor necesitan de Jesús?</a:t>
            </a:r>
          </a:p>
          <a:p>
            <a:pPr>
              <a:defRPr sz="2500"/>
            </a:pPr>
            <a:r>
              <a:rPr sz="2500"/>
              <a:t>2. </a:t>
            </a:r>
            <a:r>
              <a:rPr sz="2500" b="1" u="sng">
                <a:solidFill>
                  <a:srgbClr val="B92D5D"/>
                </a:solidFill>
              </a:rPr>
              <a:t>Centrarse en lo importante</a:t>
            </a:r>
            <a:r>
              <a:rPr sz="2500"/>
              <a:t>. Valore los sentimientos del otro y sea sabio para no ventilar las percepciones, sino valorar cómo se siente la otra persona y como orientarlo y ayudarlo con bendición.</a:t>
            </a:r>
          </a:p>
          <a:p>
            <a:pPr>
              <a:defRPr sz="2500"/>
            </a:pPr>
            <a:r>
              <a:rPr sz="2500"/>
              <a:t>3. </a:t>
            </a:r>
            <a:r>
              <a:rPr sz="2500" b="1" u="sng">
                <a:solidFill>
                  <a:srgbClr val="B92D5D"/>
                </a:solidFill>
              </a:rPr>
              <a:t>Prudencia.</a:t>
            </a:r>
            <a:r>
              <a:rPr sz="2500"/>
              <a:t> En la confrontación debemos ser prudentes eligiendo la ocasión, el momento y el lugar adecuados para acercase e intervenir. Recuerde que nuestro acercamiento es para llevarlos a Jesús, no para nosotros resolver o involucrarnos desafortunadamente. Mostrarles a Jesús y las herramientas que la iglesia provee.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4. Transparencia . Hable en forma franca y abierta sobre las bendiciones de pertenecer a la familia de Cristo. Centre en mostrar como respuesta a las necesidades humanas a Jesús la fuente de toda sanidad. Recuerde que la iglesia también provee de estudios y literatura de beneficio a las familias.…"/>
          <p:cNvSpPr txBox="1"/>
          <p:nvPr/>
        </p:nvSpPr>
        <p:spPr>
          <a:xfrm>
            <a:off x="2085900" y="122747"/>
            <a:ext cx="8020200" cy="589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/>
            </a:pPr>
            <a:r>
              <a:rPr sz="2900"/>
              <a:t>4. </a:t>
            </a:r>
            <a:r>
              <a:rPr sz="2900" b="1" u="sng">
                <a:solidFill>
                  <a:srgbClr val="B92D5D"/>
                </a:solidFill>
              </a:rPr>
              <a:t>Transparencia </a:t>
            </a:r>
            <a:r>
              <a:rPr sz="2900"/>
              <a:t>. Hable en forma franca y abierta sobre las bendiciones de pertenecer a la familia de Cristo. Centre en mostrar como respuesta a las necesidades humanas a Jesús la fuente de toda sanidad. Recuerde que la iglesia también provee de estudios y literatura de beneficio a las familias.</a:t>
            </a:r>
          </a:p>
          <a:p>
            <a:pPr>
              <a:defRPr sz="2900"/>
            </a:pPr>
            <a:r>
              <a:rPr sz="2900"/>
              <a:t>5. </a:t>
            </a:r>
            <a:r>
              <a:rPr sz="2900" b="1" i="1">
                <a:solidFill>
                  <a:srgbClr val="B92D5D"/>
                </a:solidFill>
              </a:rPr>
              <a:t>Enfoque soluciones.</a:t>
            </a:r>
            <a:r>
              <a:rPr sz="2900"/>
              <a:t> Evite hablar de más y dar muchas vueltas. Concéntrense en buscar soluciones para dar esperanza y paz.</a:t>
            </a:r>
          </a:p>
          <a:p>
            <a:pPr>
              <a:defRPr sz="2900"/>
            </a:pPr>
            <a:r>
              <a:rPr sz="2900"/>
              <a:t>6. </a:t>
            </a:r>
            <a:r>
              <a:rPr sz="2900" b="1" u="sng">
                <a:solidFill>
                  <a:srgbClr val="B92D5D"/>
                </a:solidFill>
              </a:rPr>
              <a:t>Consideren alternativas.</a:t>
            </a:r>
            <a:r>
              <a:rPr sz="2900"/>
              <a:t> Considere ventajas y desventajas de diferentes alternativas que provee la iglesia para acercarse al necesitado y elija la que crea más conveniente para ayudar.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7. Tenga la mente abierta. Para poder compartir el evangelio, necesitamos una mente abierta. ya que ni el Espíritu Santo puede ingresar en el corazón que se cierra a sus propio prejuicio y criterios. No sabemos a quién podríamos traer a Jesús. Si miramos con mente cerrada, ni Pablo, ni Pedro, ni muchos de nuestros vecinos podrían ser liberados de pecado. Quizá ni nosotros por ser “hijos del trueno”…"/>
          <p:cNvSpPr txBox="1"/>
          <p:nvPr/>
        </p:nvSpPr>
        <p:spPr>
          <a:xfrm>
            <a:off x="2153075" y="306866"/>
            <a:ext cx="7885850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rPr sz="2800" b="1" u="sng">
                <a:solidFill>
                  <a:srgbClr val="B92D5D"/>
                </a:solidFill>
              </a:rPr>
              <a:t>7. Tenga la mente abierta.</a:t>
            </a:r>
            <a:r>
              <a:rPr sz="2800"/>
              <a:t> Para poder compartir el evangelio, necesitamos una mente abierta. ya que ni el Espíritu Santo puede ingresar en el corazón que se cierra a sus propio prejuicio y criterios. No sabemos a quién podríamos traer a Jesús. Si miramos con mente cerrada, ni Pablo, ni Pedro, ni muchos de nuestros vecinos podrían ser liberados de pecado. Quizá ni nosotros por ser “hijos del trueno”</a:t>
            </a:r>
          </a:p>
          <a:p>
            <a:pPr>
              <a:defRPr sz="2800"/>
            </a:pPr>
            <a:r>
              <a:rPr sz="2800"/>
              <a:t>8. </a:t>
            </a:r>
            <a:r>
              <a:rPr sz="2800" b="1" u="sng">
                <a:solidFill>
                  <a:srgbClr val="B92D5D"/>
                </a:solidFill>
              </a:rPr>
              <a:t>No se rinda.</a:t>
            </a:r>
            <a:r>
              <a:rPr sz="2800"/>
              <a:t> Muchos creen que ellos no son aptos para hablarle a otros de Jesús, recuerde que no les va decir nada que usted no crea. Si Jesús ha sido su solución, solo compártalo. Si no busque que Jesús sea su solución.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lena White se refiere a las mujeres como instrumentos de justicia y servicio sagrado. María fue la primera en anunciar a Jesús resucitado, y se necesita la influencia refinadora y suavizante de las mujeres cristianas en la gran obra de predicar la verdad para este tiempo. Ella dice: “Si hubiera veinte mujeres donde ahora hay solo una, que hicieran de la salvación de las almas su más deseada tarea, veríamos muchos convertidos a la verdad”."/>
          <p:cNvSpPr txBox="1"/>
          <p:nvPr/>
        </p:nvSpPr>
        <p:spPr>
          <a:xfrm>
            <a:off x="2302782" y="511774"/>
            <a:ext cx="7586436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r>
              <a:t>Elena White se refiere a las mujeres como instrumentos de justicia y servicio sagrado. María fue la primera en anunciar a Jesús resucitado, y se necesita la influencia refinadora y suavizante de las mujeres cristianas en la gran obra de predicar la verdad para este tiempo. Ella dice: “Si hubiera veinte mujeres donde ahora hay solo una, que hicieran de la salvación de las almas su más deseada tarea, veríamos muchos convertidos a la verdad”.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2 Samuel 20:11-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 Samuel 20:11-22</a:t>
            </a:r>
          </a:p>
        </p:txBody>
      </p:sp>
      <p:pic>
        <p:nvPicPr>
          <p:cNvPr id="99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0" name="La mujer de Abel-bet-maac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3100"/>
            </a:pPr>
            <a:r>
              <a:t>La mujer de Abel-bet-maaca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n 1" descr="Imagen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Macintosh PowerPoint</Application>
  <PresentationFormat>Widescreen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2 Samuel 20:11-22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Bernardo Medina</cp:lastModifiedBy>
  <cp:revision>1</cp:revision>
  <dcterms:modified xsi:type="dcterms:W3CDTF">2019-08-31T13:48:56Z</dcterms:modified>
</cp:coreProperties>
</file>